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5"/>
  </p:notesMasterIdLst>
  <p:sldIdLst>
    <p:sldId id="256" r:id="rId2"/>
    <p:sldId id="257" r:id="rId3"/>
    <p:sldId id="259" r:id="rId4"/>
    <p:sldId id="275" r:id="rId5"/>
    <p:sldId id="269" r:id="rId6"/>
    <p:sldId id="281" r:id="rId7"/>
    <p:sldId id="282" r:id="rId8"/>
    <p:sldId id="265" r:id="rId9"/>
    <p:sldId id="276" r:id="rId10"/>
    <p:sldId id="284" r:id="rId11"/>
    <p:sldId id="273" r:id="rId12"/>
    <p:sldId id="271" r:id="rId13"/>
    <p:sldId id="277" r:id="rId14"/>
  </p:sldIdLst>
  <p:sldSz cx="12192000" cy="6858000"/>
  <p:notesSz cx="6858000" cy="9144000"/>
  <p:embeddedFontLst>
    <p:embeddedFont>
      <p:font typeface="Abril Fatface" panose="02000503000000020003" pitchFamily="2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Mono" panose="00000009000000000000" pitchFamily="49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8F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a073618e60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a073618e60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1157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a073618e60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a073618e60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a073618e6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a073618e6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a073618e60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a073618e60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11c3728c19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11c3728c19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11c3728c19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11c3728c19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1699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11c3728c19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11c3728c19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9627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3a4d1c76c4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3a4d1c76c4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a073618e60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a073618e60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2"/>
          <p:cNvGrpSpPr/>
          <p:nvPr/>
        </p:nvGrpSpPr>
        <p:grpSpPr>
          <a:xfrm>
            <a:off x="852246" y="3768247"/>
            <a:ext cx="3707096" cy="1936167"/>
            <a:chOff x="2176863" y="4518413"/>
            <a:chExt cx="5362500" cy="1301975"/>
          </a:xfrm>
        </p:grpSpPr>
        <p:sp>
          <p:nvSpPr>
            <p:cNvPr id="45" name="Google Shape;45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987983" y="3878297"/>
            <a:ext cx="635280" cy="147600"/>
            <a:chOff x="2147366" y="4139382"/>
            <a:chExt cx="635280" cy="147600"/>
          </a:xfrm>
        </p:grpSpPr>
        <p:sp>
          <p:nvSpPr>
            <p:cNvPr id="48" name="Google Shape;48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1618138" y="949638"/>
            <a:ext cx="8893200" cy="4109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1771384" y="1059747"/>
            <a:ext cx="635280" cy="147600"/>
            <a:chOff x="2147366" y="4139382"/>
            <a:chExt cx="635280" cy="147600"/>
          </a:xfrm>
        </p:grpSpPr>
        <p:sp>
          <p:nvSpPr>
            <p:cNvPr id="53" name="Google Shape;53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5520051" y="4606376"/>
            <a:ext cx="5362500" cy="1301975"/>
            <a:chOff x="2176863" y="4518413"/>
            <a:chExt cx="5362500" cy="1301975"/>
          </a:xfrm>
        </p:grpSpPr>
        <p:sp>
          <p:nvSpPr>
            <p:cNvPr id="57" name="Google Shape;57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5655734" y="4716497"/>
            <a:ext cx="635280" cy="147600"/>
            <a:chOff x="2147366" y="4139382"/>
            <a:chExt cx="635280" cy="147600"/>
          </a:xfrm>
        </p:grpSpPr>
        <p:sp>
          <p:nvSpPr>
            <p:cNvPr id="60" name="Google Shape;60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2"/>
          <p:cNvSpPr txBox="1">
            <a:spLocks noGrp="1"/>
          </p:cNvSpPr>
          <p:nvPr>
            <p:ph type="title"/>
          </p:nvPr>
        </p:nvSpPr>
        <p:spPr>
          <a:xfrm>
            <a:off x="2176875" y="1137800"/>
            <a:ext cx="6796800" cy="322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64" name="Google Shape;64;p2"/>
          <p:cNvSpPr txBox="1">
            <a:spLocks noGrp="1"/>
          </p:cNvSpPr>
          <p:nvPr>
            <p:ph type="subTitle" idx="1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" name="Google Shape;69;p4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70" name="Google Shape;70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" name="Google Shape;73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" name="Google Shape;75;p4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76" name="Google Shape;76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1462450" y="1795650"/>
            <a:ext cx="5322600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>
            <a:off x="1119150" y="10897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" name="Google Shape;133;p6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134" name="Google Shape;134;p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Google Shape;137;p6"/>
          <p:cNvSpPr txBox="1">
            <a:spLocks noGrp="1"/>
          </p:cNvSpPr>
          <p:nvPr>
            <p:ph type="title"/>
          </p:nvPr>
        </p:nvSpPr>
        <p:spPr>
          <a:xfrm>
            <a:off x="3811700" y="2041663"/>
            <a:ext cx="63459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38" name="Google Shape;138;p6"/>
          <p:cNvSpPr txBox="1">
            <a:spLocks noGrp="1"/>
          </p:cNvSpPr>
          <p:nvPr>
            <p:ph type="body" idx="1"/>
          </p:nvPr>
        </p:nvSpPr>
        <p:spPr>
          <a:xfrm>
            <a:off x="2034300" y="4052838"/>
            <a:ext cx="8123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ext and Image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 txBox="1">
            <a:spLocks noGrp="1"/>
          </p:cNvSpPr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1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3 Six columns">
  <p:cSld name="CUSTOM_12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5"/>
          <p:cNvSpPr/>
          <p:nvPr/>
        </p:nvSpPr>
        <p:spPr>
          <a:xfrm>
            <a:off x="637675" y="1652150"/>
            <a:ext cx="10994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8" name="Google Shape;258;p15"/>
          <p:cNvGrpSpPr/>
          <p:nvPr/>
        </p:nvGrpSpPr>
        <p:grpSpPr>
          <a:xfrm>
            <a:off x="790921" y="1762259"/>
            <a:ext cx="635280" cy="147600"/>
            <a:chOff x="2147366" y="4139382"/>
            <a:chExt cx="635280" cy="147600"/>
          </a:xfrm>
        </p:grpSpPr>
        <p:sp>
          <p:nvSpPr>
            <p:cNvPr id="259" name="Google Shape;259;p15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5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5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2" name="Google Shape;262;p15"/>
          <p:cNvSpPr txBox="1">
            <a:spLocks noGrp="1"/>
          </p:cNvSpPr>
          <p:nvPr>
            <p:ph type="subTitle" idx="1"/>
          </p:nvPr>
        </p:nvSpPr>
        <p:spPr>
          <a:xfrm>
            <a:off x="1068150" y="2392200"/>
            <a:ext cx="30180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3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63" name="Google Shape;263;p15"/>
          <p:cNvSpPr txBox="1">
            <a:spLocks noGrp="1"/>
          </p:cNvSpPr>
          <p:nvPr>
            <p:ph type="subTitle" idx="2"/>
          </p:nvPr>
        </p:nvSpPr>
        <p:spPr>
          <a:xfrm>
            <a:off x="1068150" y="4248925"/>
            <a:ext cx="30180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2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64" name="Google Shape;264;p15"/>
          <p:cNvSpPr txBox="1">
            <a:spLocks noGrp="1"/>
          </p:cNvSpPr>
          <p:nvPr>
            <p:ph type="subTitle" idx="3"/>
          </p:nvPr>
        </p:nvSpPr>
        <p:spPr>
          <a:xfrm>
            <a:off x="8181360" y="2401580"/>
            <a:ext cx="30180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1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65" name="Google Shape;265;p15"/>
          <p:cNvSpPr txBox="1">
            <a:spLocks noGrp="1"/>
          </p:cNvSpPr>
          <p:nvPr>
            <p:ph type="subTitle" idx="4"/>
          </p:nvPr>
        </p:nvSpPr>
        <p:spPr>
          <a:xfrm>
            <a:off x="4643968" y="2409550"/>
            <a:ext cx="30180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2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66" name="Google Shape;266;p15"/>
          <p:cNvSpPr txBox="1">
            <a:spLocks noGrp="1"/>
          </p:cNvSpPr>
          <p:nvPr>
            <p:ph type="subTitle" idx="5"/>
          </p:nvPr>
        </p:nvSpPr>
        <p:spPr>
          <a:xfrm>
            <a:off x="4643968" y="4248925"/>
            <a:ext cx="30180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1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67" name="Google Shape;267;p15"/>
          <p:cNvSpPr txBox="1">
            <a:spLocks noGrp="1"/>
          </p:cNvSpPr>
          <p:nvPr>
            <p:ph type="subTitle" idx="6"/>
          </p:nvPr>
        </p:nvSpPr>
        <p:spPr>
          <a:xfrm>
            <a:off x="8181360" y="4230380"/>
            <a:ext cx="30180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accent3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68" name="Google Shape;268;p15"/>
          <p:cNvSpPr txBox="1">
            <a:spLocks noGrp="1"/>
          </p:cNvSpPr>
          <p:nvPr>
            <p:ph type="title"/>
          </p:nvPr>
        </p:nvSpPr>
        <p:spPr>
          <a:xfrm>
            <a:off x="720400" y="364775"/>
            <a:ext cx="10911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69" name="Google Shape;269;p15"/>
          <p:cNvSpPr txBox="1">
            <a:spLocks noGrp="1"/>
          </p:cNvSpPr>
          <p:nvPr>
            <p:ph type="body" idx="7"/>
          </p:nvPr>
        </p:nvSpPr>
        <p:spPr>
          <a:xfrm>
            <a:off x="4643968" y="2818400"/>
            <a:ext cx="30180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0" name="Google Shape;270;p15"/>
          <p:cNvSpPr txBox="1">
            <a:spLocks noGrp="1"/>
          </p:cNvSpPr>
          <p:nvPr>
            <p:ph type="body" idx="8"/>
          </p:nvPr>
        </p:nvSpPr>
        <p:spPr>
          <a:xfrm>
            <a:off x="8181360" y="4647200"/>
            <a:ext cx="30180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1" name="Google Shape;271;p15"/>
          <p:cNvSpPr txBox="1">
            <a:spLocks noGrp="1"/>
          </p:cNvSpPr>
          <p:nvPr>
            <p:ph type="body" idx="9"/>
          </p:nvPr>
        </p:nvSpPr>
        <p:spPr>
          <a:xfrm>
            <a:off x="4643968" y="4647200"/>
            <a:ext cx="30180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2" name="Google Shape;272;p15"/>
          <p:cNvSpPr txBox="1">
            <a:spLocks noGrp="1"/>
          </p:cNvSpPr>
          <p:nvPr>
            <p:ph type="body" idx="13"/>
          </p:nvPr>
        </p:nvSpPr>
        <p:spPr>
          <a:xfrm>
            <a:off x="1068150" y="2818400"/>
            <a:ext cx="30180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3" name="Google Shape;273;p15"/>
          <p:cNvSpPr txBox="1">
            <a:spLocks noGrp="1"/>
          </p:cNvSpPr>
          <p:nvPr>
            <p:ph type="body" idx="14"/>
          </p:nvPr>
        </p:nvSpPr>
        <p:spPr>
          <a:xfrm>
            <a:off x="8181360" y="2818400"/>
            <a:ext cx="30180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4" name="Google Shape;274;p15"/>
          <p:cNvSpPr txBox="1">
            <a:spLocks noGrp="1"/>
          </p:cNvSpPr>
          <p:nvPr>
            <p:ph type="body" idx="15"/>
          </p:nvPr>
        </p:nvSpPr>
        <p:spPr>
          <a:xfrm>
            <a:off x="1068150" y="4647200"/>
            <a:ext cx="30180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4 Map">
  <p:cSld name="CUSTOM_13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6"/>
          <p:cNvSpPr/>
          <p:nvPr/>
        </p:nvSpPr>
        <p:spPr>
          <a:xfrm>
            <a:off x="357875" y="339900"/>
            <a:ext cx="10744500" cy="5971800"/>
          </a:xfrm>
          <a:prstGeom prst="roundRect">
            <a:avLst>
              <a:gd name="adj" fmla="val 1957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7" name="Google Shape;277;p16"/>
          <p:cNvGrpSpPr/>
          <p:nvPr/>
        </p:nvGrpSpPr>
        <p:grpSpPr>
          <a:xfrm>
            <a:off x="8217599" y="1674644"/>
            <a:ext cx="3629545" cy="4971542"/>
            <a:chOff x="5002050" y="1555325"/>
            <a:chExt cx="2081400" cy="1649100"/>
          </a:xfrm>
        </p:grpSpPr>
        <p:sp>
          <p:nvSpPr>
            <p:cNvPr id="278" name="Google Shape;278;p16"/>
            <p:cNvSpPr/>
            <p:nvPr/>
          </p:nvSpPr>
          <p:spPr>
            <a:xfrm>
              <a:off x="5002050" y="1555325"/>
              <a:ext cx="2081400" cy="1649100"/>
            </a:xfrm>
            <a:prstGeom prst="roundRect">
              <a:avLst>
                <a:gd name="adj" fmla="val 3539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5002050" y="1555325"/>
              <a:ext cx="2081400" cy="1649100"/>
            </a:xfrm>
            <a:prstGeom prst="roundRect">
              <a:avLst>
                <a:gd name="adj" fmla="val 3539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0" name="Google Shape;280;p16"/>
          <p:cNvGrpSpPr/>
          <p:nvPr/>
        </p:nvGrpSpPr>
        <p:grpSpPr>
          <a:xfrm>
            <a:off x="455671" y="445784"/>
            <a:ext cx="635280" cy="147600"/>
            <a:chOff x="2147366" y="4139382"/>
            <a:chExt cx="635280" cy="147600"/>
          </a:xfrm>
        </p:grpSpPr>
        <p:sp>
          <p:nvSpPr>
            <p:cNvPr id="281" name="Google Shape;281;p1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4" name="Google Shape;284;p16"/>
          <p:cNvGrpSpPr/>
          <p:nvPr/>
        </p:nvGrpSpPr>
        <p:grpSpPr>
          <a:xfrm>
            <a:off x="8333246" y="1763834"/>
            <a:ext cx="635280" cy="147600"/>
            <a:chOff x="2147366" y="4139382"/>
            <a:chExt cx="635280" cy="147600"/>
          </a:xfrm>
        </p:grpSpPr>
        <p:sp>
          <p:nvSpPr>
            <p:cNvPr id="285" name="Google Shape;285;p1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8" name="Google Shape;288;p16"/>
          <p:cNvSpPr txBox="1">
            <a:spLocks noGrp="1"/>
          </p:cNvSpPr>
          <p:nvPr>
            <p:ph type="subTitle" idx="1"/>
          </p:nvPr>
        </p:nvSpPr>
        <p:spPr>
          <a:xfrm>
            <a:off x="8454700" y="2110975"/>
            <a:ext cx="32310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289" name="Google Shape;289;p16"/>
          <p:cNvSpPr txBox="1">
            <a:spLocks noGrp="1"/>
          </p:cNvSpPr>
          <p:nvPr>
            <p:ph type="subTitle" idx="2"/>
          </p:nvPr>
        </p:nvSpPr>
        <p:spPr>
          <a:xfrm>
            <a:off x="8454700" y="4331357"/>
            <a:ext cx="32310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accent3"/>
                </a:solidFill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290" name="Google Shape;290;p16"/>
          <p:cNvSpPr txBox="1">
            <a:spLocks noGrp="1"/>
          </p:cNvSpPr>
          <p:nvPr>
            <p:ph type="title"/>
          </p:nvPr>
        </p:nvSpPr>
        <p:spPr>
          <a:xfrm>
            <a:off x="568000" y="593375"/>
            <a:ext cx="10352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91" name="Google Shape;291;p16"/>
          <p:cNvSpPr txBox="1">
            <a:spLocks noGrp="1"/>
          </p:cNvSpPr>
          <p:nvPr>
            <p:ph type="body" idx="3"/>
          </p:nvPr>
        </p:nvSpPr>
        <p:spPr>
          <a:xfrm>
            <a:off x="8454700" y="2546975"/>
            <a:ext cx="3231000" cy="155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292" name="Google Shape;292;p16"/>
          <p:cNvSpPr txBox="1">
            <a:spLocks noGrp="1"/>
          </p:cNvSpPr>
          <p:nvPr>
            <p:ph type="body" idx="4"/>
          </p:nvPr>
        </p:nvSpPr>
        <p:spPr>
          <a:xfrm>
            <a:off x="8454700" y="4735300"/>
            <a:ext cx="3231000" cy="155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6 Title and text left">
  <p:cSld name="CUSTOM_15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8"/>
          <p:cNvSpPr/>
          <p:nvPr/>
        </p:nvSpPr>
        <p:spPr>
          <a:xfrm>
            <a:off x="603325" y="8611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6" name="Google Shape;336;p18"/>
          <p:cNvGrpSpPr/>
          <p:nvPr/>
        </p:nvGrpSpPr>
        <p:grpSpPr>
          <a:xfrm>
            <a:off x="738996" y="971259"/>
            <a:ext cx="635280" cy="147600"/>
            <a:chOff x="2147366" y="4139382"/>
            <a:chExt cx="635280" cy="147600"/>
          </a:xfrm>
        </p:grpSpPr>
        <p:sp>
          <p:nvSpPr>
            <p:cNvPr id="337" name="Google Shape;337;p1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0" name="Google Shape;340;p18"/>
          <p:cNvSpPr txBox="1">
            <a:spLocks noGrp="1"/>
          </p:cNvSpPr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41" name="Google Shape;341;p18"/>
          <p:cNvSpPr txBox="1">
            <a:spLocks noGrp="1"/>
          </p:cNvSpPr>
          <p:nvPr>
            <p:ph type="body" idx="1"/>
          </p:nvPr>
        </p:nvSpPr>
        <p:spPr>
          <a:xfrm>
            <a:off x="876525" y="35913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7 Title and text right">
  <p:cSld name="CUSTOM_16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9"/>
          <p:cNvSpPr/>
          <p:nvPr/>
        </p:nvSpPr>
        <p:spPr>
          <a:xfrm>
            <a:off x="4641925" y="8611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4" name="Google Shape;344;p19"/>
          <p:cNvGrpSpPr/>
          <p:nvPr/>
        </p:nvGrpSpPr>
        <p:grpSpPr>
          <a:xfrm>
            <a:off x="4777596" y="971259"/>
            <a:ext cx="635280" cy="147600"/>
            <a:chOff x="2147366" y="4139382"/>
            <a:chExt cx="635280" cy="147600"/>
          </a:xfrm>
        </p:grpSpPr>
        <p:sp>
          <p:nvSpPr>
            <p:cNvPr id="345" name="Google Shape;345;p1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8" name="Google Shape;348;p19"/>
          <p:cNvSpPr txBox="1">
            <a:spLocks noGrp="1"/>
          </p:cNvSpPr>
          <p:nvPr>
            <p:ph type="title"/>
          </p:nvPr>
        </p:nvSpPr>
        <p:spPr>
          <a:xfrm>
            <a:off x="5300000" y="1512400"/>
            <a:ext cx="3831300" cy="1839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49" name="Google Shape;349;p19"/>
          <p:cNvSpPr txBox="1">
            <a:spLocks noGrp="1"/>
          </p:cNvSpPr>
          <p:nvPr>
            <p:ph type="body" idx="1"/>
          </p:nvPr>
        </p:nvSpPr>
        <p:spPr>
          <a:xfrm>
            <a:off x="5300088" y="33512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0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2" name="Google Shape;352;p20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353" name="Google Shape;353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8" name="Google Shape;358;p20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359" name="Google Shape;359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2" name="Google Shape;362;p20"/>
          <p:cNvSpPr txBox="1">
            <a:spLocks noGrp="1"/>
          </p:cNvSpPr>
          <p:nvPr>
            <p:ph type="subTitle" idx="1"/>
          </p:nvPr>
        </p:nvSpPr>
        <p:spPr>
          <a:xfrm>
            <a:off x="1499300" y="4082675"/>
            <a:ext cx="58734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63" name="Google Shape;363;p20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64" name="Google Shape;364;p20"/>
          <p:cNvSpPr txBox="1">
            <a:spLocks noGrp="1"/>
          </p:cNvSpPr>
          <p:nvPr>
            <p:ph type="body" idx="2"/>
          </p:nvPr>
        </p:nvSpPr>
        <p:spPr>
          <a:xfrm>
            <a:off x="7372700" y="3014400"/>
            <a:ext cx="3167700" cy="106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9" r:id="rId4"/>
    <p:sldLayoutId id="2147483661" r:id="rId5"/>
    <p:sldLayoutId id="2147483662" r:id="rId6"/>
    <p:sldLayoutId id="2147483664" r:id="rId7"/>
    <p:sldLayoutId id="2147483665" r:id="rId8"/>
    <p:sldLayoutId id="214748366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2"/>
          <p:cNvSpPr txBox="1">
            <a:spLocks noGrp="1"/>
          </p:cNvSpPr>
          <p:nvPr>
            <p:ph type="title"/>
          </p:nvPr>
        </p:nvSpPr>
        <p:spPr>
          <a:xfrm>
            <a:off x="2523475" y="1607299"/>
            <a:ext cx="6796800" cy="290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PROGRAM PEMESANAN TIKET MUSEUM </a:t>
            </a:r>
            <a:r>
              <a:rPr lang="en" sz="5000" dirty="0">
                <a:solidFill>
                  <a:srgbClr val="EB8FD8"/>
                </a:solidFill>
              </a:rPr>
              <a:t>BASIS ASSEMBLY</a:t>
            </a:r>
            <a:endParaRPr sz="5000" dirty="0">
              <a:solidFill>
                <a:srgbClr val="EB8FD8"/>
              </a:solidFill>
            </a:endParaRPr>
          </a:p>
        </p:txBody>
      </p:sp>
      <p:sp>
        <p:nvSpPr>
          <p:cNvPr id="381" name="Google Shape;381;p22"/>
          <p:cNvSpPr txBox="1">
            <a:spLocks noGrp="1"/>
          </p:cNvSpPr>
          <p:nvPr>
            <p:ph type="subTitle" idx="1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&lt;p&gt;</a:t>
            </a:r>
            <a:r>
              <a:rPr lang="en" dirty="0"/>
              <a:t> Hamdan Al Atsari  </a:t>
            </a:r>
            <a:r>
              <a:rPr lang="en" dirty="0">
                <a:solidFill>
                  <a:schemeClr val="accent1"/>
                </a:solidFill>
              </a:rPr>
              <a:t>&lt;/p&gt;</a:t>
            </a:r>
            <a:endParaRPr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41"/>
          <p:cNvSpPr txBox="1">
            <a:spLocks noGrp="1"/>
          </p:cNvSpPr>
          <p:nvPr>
            <p:ph type="title"/>
          </p:nvPr>
        </p:nvSpPr>
        <p:spPr>
          <a:xfrm>
            <a:off x="737419" y="1617625"/>
            <a:ext cx="507113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tx1"/>
                </a:solidFill>
              </a:rPr>
              <a:t>Pada </a:t>
            </a:r>
            <a:r>
              <a:rPr lang="en-US" sz="2400" dirty="0" err="1">
                <a:solidFill>
                  <a:schemeClr val="tx1"/>
                </a:solidFill>
              </a:rPr>
              <a:t>kode</a:t>
            </a:r>
            <a:r>
              <a:rPr lang="en-US" sz="2400" dirty="0">
                <a:solidFill>
                  <a:schemeClr val="tx1"/>
                </a:solidFill>
              </a:rPr>
              <a:t> program </a:t>
            </a:r>
            <a:r>
              <a:rPr lang="en-US" sz="2400" dirty="0" err="1">
                <a:solidFill>
                  <a:schemeClr val="tx1"/>
                </a:solidFill>
              </a:rPr>
              <a:t>tersebut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berfungsi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untuk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menyimpan</a:t>
            </a:r>
            <a:r>
              <a:rPr lang="en-US" sz="2400" dirty="0">
                <a:solidFill>
                  <a:schemeClr val="tx1"/>
                </a:solidFill>
              </a:rPr>
              <a:t> data </a:t>
            </a:r>
            <a:r>
              <a:rPr lang="en-US" sz="2400" dirty="0" err="1">
                <a:solidFill>
                  <a:schemeClr val="tx1"/>
                </a:solidFill>
              </a:rPr>
              <a:t>inputan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saat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pemesan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memasukan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nomer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sesi</a:t>
            </a:r>
            <a:r>
              <a:rPr lang="en-US" sz="2400" dirty="0">
                <a:solidFill>
                  <a:schemeClr val="tx1"/>
                </a:solidFill>
              </a:rPr>
              <a:t> yang </a:t>
            </a:r>
            <a:r>
              <a:rPr lang="en-US" sz="2400" dirty="0" err="1">
                <a:solidFill>
                  <a:schemeClr val="tx1"/>
                </a:solidFill>
              </a:rPr>
              <a:t>dipesan.Selanjutnya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akan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dilakukan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pemanggilan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sesuai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nomer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sesi</a:t>
            </a:r>
            <a:r>
              <a:rPr lang="en-US" sz="2400" dirty="0">
                <a:solidFill>
                  <a:schemeClr val="tx1"/>
                </a:solidFill>
              </a:rPr>
              <a:t> yang </a:t>
            </a:r>
            <a:r>
              <a:rPr lang="en-US" sz="2400" dirty="0" err="1">
                <a:solidFill>
                  <a:schemeClr val="tx1"/>
                </a:solidFill>
              </a:rPr>
              <a:t>dimasukan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  <a:endParaRPr sz="2400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5FCE6A-0B3A-2C90-F4E8-7365E3352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09968"/>
            <a:ext cx="2933954" cy="47857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B92396-0C81-E1D0-3AAC-9A26C6F9B3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93" b="1393"/>
          <a:stretch/>
        </p:blipFill>
        <p:spPr>
          <a:xfrm>
            <a:off x="9169922" y="809968"/>
            <a:ext cx="2720576" cy="47857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92356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9"/>
          <p:cNvSpPr txBox="1">
            <a:spLocks noGrp="1"/>
          </p:cNvSpPr>
          <p:nvPr>
            <p:ph type="subTitle" idx="1"/>
          </p:nvPr>
        </p:nvSpPr>
        <p:spPr>
          <a:xfrm>
            <a:off x="8454700" y="2129384"/>
            <a:ext cx="32310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Kode Program Data Output</a:t>
            </a:r>
            <a:endParaRPr dirty="0"/>
          </a:p>
        </p:txBody>
      </p:sp>
      <p:sp>
        <p:nvSpPr>
          <p:cNvPr id="785" name="Google Shape;785;p39"/>
          <p:cNvSpPr txBox="1">
            <a:spLocks noGrp="1"/>
          </p:cNvSpPr>
          <p:nvPr>
            <p:ph type="body" idx="3"/>
          </p:nvPr>
        </p:nvSpPr>
        <p:spPr>
          <a:xfrm>
            <a:off x="8454700" y="2851775"/>
            <a:ext cx="3231000" cy="155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Setelah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pemanggilan</a:t>
            </a:r>
            <a:r>
              <a:rPr lang="en-US" dirty="0"/>
              <a:t> pada </a:t>
            </a:r>
            <a:r>
              <a:rPr lang="en-US" dirty="0" err="1"/>
              <a:t>kode</a:t>
            </a:r>
            <a:r>
              <a:rPr lang="en-US" dirty="0"/>
              <a:t> program </a:t>
            </a:r>
            <a:r>
              <a:rPr lang="en-US" dirty="0" err="1"/>
              <a:t>sebelumnya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memunculkan</a:t>
            </a:r>
            <a:r>
              <a:rPr lang="en-US" dirty="0"/>
              <a:t> output </a:t>
            </a:r>
            <a:r>
              <a:rPr lang="en-US" dirty="0" err="1"/>
              <a:t>tiket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3B62C4-3D38-F893-DD9E-5BC556FC6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618" y="541756"/>
            <a:ext cx="6509911" cy="558531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A3C71B11-1215-EC64-0719-DE851C512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971" y="1666230"/>
            <a:ext cx="9796057" cy="466551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3921A8B-4780-8392-A415-9E39FFD74608}"/>
              </a:ext>
            </a:extLst>
          </p:cNvPr>
          <p:cNvSpPr txBox="1"/>
          <p:nvPr/>
        </p:nvSpPr>
        <p:spPr>
          <a:xfrm>
            <a:off x="744794" y="575413"/>
            <a:ext cx="61304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48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PROJECT GITHUB</a:t>
            </a:r>
            <a:endParaRPr lang="en-ID" sz="48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3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</a:t>
            </a:r>
            <a:r>
              <a:rPr lang="en" sz="9000">
                <a:solidFill>
                  <a:schemeClr val="accent3"/>
                </a:solidFill>
              </a:rPr>
              <a:t>YOU!</a:t>
            </a:r>
            <a:endParaRPr sz="90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3"/>
          <p:cNvSpPr txBox="1">
            <a:spLocks noGrp="1"/>
          </p:cNvSpPr>
          <p:nvPr>
            <p:ph type="title"/>
          </p:nvPr>
        </p:nvSpPr>
        <p:spPr>
          <a:xfrm>
            <a:off x="1462450" y="1795650"/>
            <a:ext cx="5322600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HELLO!</a:t>
            </a:r>
            <a:r>
              <a:rPr lang="en" dirty="0"/>
              <a:t> I’m…</a:t>
            </a:r>
            <a:endParaRPr dirty="0"/>
          </a:p>
        </p:txBody>
      </p:sp>
      <p:sp>
        <p:nvSpPr>
          <p:cNvPr id="387" name="Google Shape;387;p23"/>
          <p:cNvSpPr txBox="1">
            <a:spLocks noGrp="1"/>
          </p:cNvSpPr>
          <p:nvPr>
            <p:ph type="body" idx="1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bg2"/>
                </a:solidFill>
              </a:rPr>
              <a:t>Nama		:Hamdan Al Atsari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bg2"/>
                </a:solidFill>
              </a:rPr>
              <a:t>NIM		:2200018002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bg2"/>
                </a:solidFill>
              </a:rPr>
              <a:t>Prodi		:Informatika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bg2"/>
                </a:solidFill>
              </a:rPr>
              <a:t>Matakuliah	:Dasar Sistem 			 Komputer</a:t>
            </a:r>
            <a:endParaRPr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>
            <a:spLocks noGrp="1"/>
          </p:cNvSpPr>
          <p:nvPr>
            <p:ph type="body" idx="1"/>
          </p:nvPr>
        </p:nvSpPr>
        <p:spPr>
          <a:xfrm>
            <a:off x="1653300" y="4052850"/>
            <a:ext cx="8894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100" dirty="0">
                <a:solidFill>
                  <a:schemeClr val="accent1"/>
                </a:solidFill>
              </a:rPr>
              <a:t>&lt;p&gt;</a:t>
            </a:r>
            <a:r>
              <a:rPr lang="en" sz="2100" dirty="0">
                <a:solidFill>
                  <a:schemeClr val="accent3"/>
                </a:solidFill>
              </a:rPr>
              <a:t> </a:t>
            </a:r>
            <a:r>
              <a:rPr lang="en" sz="2100" dirty="0">
                <a:solidFill>
                  <a:schemeClr val="bg2"/>
                </a:solidFill>
              </a:rPr>
              <a:t>Program ini memiliki tujuan untuk memudahkan dalam proses pemesanan tiket museum dengan manfaat efisiensi dan lebih cepat</a:t>
            </a:r>
            <a:r>
              <a:rPr lang="en" dirty="0">
                <a:solidFill>
                  <a:schemeClr val="bg2"/>
                </a:solidFill>
              </a:rPr>
              <a:t> </a:t>
            </a:r>
            <a:r>
              <a:rPr lang="en" sz="2100" dirty="0">
                <a:solidFill>
                  <a:schemeClr val="accent1"/>
                </a:solidFill>
              </a:rPr>
              <a:t>&lt;/p&gt;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TENTANG</a:t>
            </a:r>
            <a:r>
              <a:rPr lang="en" sz="5800" dirty="0"/>
              <a:t> </a:t>
            </a:r>
            <a:r>
              <a:rPr lang="en" sz="5800" dirty="0">
                <a:solidFill>
                  <a:srgbClr val="EB8FD8"/>
                </a:solidFill>
              </a:rPr>
              <a:t>APLIKASI PEMESANAN TIKET</a:t>
            </a:r>
            <a:endParaRPr sz="5800" dirty="0">
              <a:solidFill>
                <a:srgbClr val="EB8FD8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41"/>
          <p:cNvSpPr txBox="1">
            <a:spLocks noGrp="1"/>
          </p:cNvSpPr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EB8FD8"/>
                </a:solidFill>
              </a:rPr>
              <a:t>DESIGN ATAU SKETSA </a:t>
            </a:r>
            <a:r>
              <a:rPr lang="en-US" dirty="0"/>
              <a:t>APLIKASI PEMESANAN TIKET MUSEUM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BFA67E-8D61-2AC6-DB59-550C2D036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025" y="786579"/>
            <a:ext cx="5597602" cy="481289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A3416B-0166-33F5-4A88-25E3ACF41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514" y="281915"/>
            <a:ext cx="5601410" cy="6187709"/>
          </a:xfrm>
          <a:prstGeom prst="rect">
            <a:avLst/>
          </a:prstGeom>
        </p:spPr>
      </p:pic>
      <p:sp>
        <p:nvSpPr>
          <p:cNvPr id="512" name="Google Shape;512;p35"/>
          <p:cNvSpPr/>
          <p:nvPr/>
        </p:nvSpPr>
        <p:spPr>
          <a:xfrm>
            <a:off x="627600" y="680400"/>
            <a:ext cx="5662500" cy="5297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35"/>
          <p:cNvSpPr txBox="1">
            <a:spLocks noGrp="1"/>
          </p:cNvSpPr>
          <p:nvPr>
            <p:ph type="title"/>
          </p:nvPr>
        </p:nvSpPr>
        <p:spPr>
          <a:xfrm>
            <a:off x="1024686" y="2999773"/>
            <a:ext cx="3336300" cy="20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 sz="3600" dirty="0">
                <a:solidFill>
                  <a:srgbClr val="EB8FD8"/>
                </a:solidFill>
              </a:rPr>
              <a:t>LANGKAH 1:</a:t>
            </a:r>
            <a:br>
              <a:rPr lang="en" sz="3600" dirty="0">
                <a:solidFill>
                  <a:srgbClr val="EB8FD8"/>
                </a:solidFill>
              </a:rPr>
            </a:br>
            <a:r>
              <a:rPr lang="en" sz="3600" dirty="0">
                <a:solidFill>
                  <a:schemeClr val="bg2"/>
                </a:solidFill>
              </a:rPr>
              <a:t>Memasukan Data Diri Pemesan.</a:t>
            </a:r>
            <a:endParaRPr sz="3600" dirty="0">
              <a:solidFill>
                <a:schemeClr val="bg2"/>
              </a:solidFill>
            </a:endParaRPr>
          </a:p>
        </p:txBody>
      </p:sp>
      <p:grpSp>
        <p:nvGrpSpPr>
          <p:cNvPr id="516" name="Google Shape;516;p35"/>
          <p:cNvGrpSpPr/>
          <p:nvPr/>
        </p:nvGrpSpPr>
        <p:grpSpPr>
          <a:xfrm>
            <a:off x="6650271" y="352209"/>
            <a:ext cx="635280" cy="147600"/>
            <a:chOff x="2147366" y="4139382"/>
            <a:chExt cx="635280" cy="147600"/>
          </a:xfrm>
        </p:grpSpPr>
        <p:sp>
          <p:nvSpPr>
            <p:cNvPr id="517" name="Google Shape;517;p35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35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35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" name="Google Shape;520;p35"/>
          <p:cNvGrpSpPr/>
          <p:nvPr/>
        </p:nvGrpSpPr>
        <p:grpSpPr>
          <a:xfrm>
            <a:off x="780846" y="826284"/>
            <a:ext cx="635280" cy="147600"/>
            <a:chOff x="2147366" y="4139382"/>
            <a:chExt cx="635280" cy="147600"/>
          </a:xfrm>
        </p:grpSpPr>
        <p:sp>
          <p:nvSpPr>
            <p:cNvPr id="521" name="Google Shape;521;p35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35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35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27BF9A8-C3A3-D796-51F8-ADE5DBB23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194" y="1529250"/>
            <a:ext cx="5543312" cy="12977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298D74-7741-F1D1-3B48-5FA41E38C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346" y="821902"/>
            <a:ext cx="5159187" cy="5014395"/>
          </a:xfrm>
          <a:prstGeom prst="rect">
            <a:avLst/>
          </a:prstGeom>
        </p:spPr>
      </p:pic>
      <p:sp>
        <p:nvSpPr>
          <p:cNvPr id="512" name="Google Shape;512;p35"/>
          <p:cNvSpPr/>
          <p:nvPr/>
        </p:nvSpPr>
        <p:spPr>
          <a:xfrm>
            <a:off x="627600" y="680400"/>
            <a:ext cx="5662500" cy="5297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35"/>
          <p:cNvSpPr txBox="1">
            <a:spLocks noGrp="1"/>
          </p:cNvSpPr>
          <p:nvPr>
            <p:ph type="title"/>
          </p:nvPr>
        </p:nvSpPr>
        <p:spPr>
          <a:xfrm>
            <a:off x="1024686" y="3530715"/>
            <a:ext cx="3336300" cy="20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 sz="2800" dirty="0">
                <a:solidFill>
                  <a:srgbClr val="EB8FD8"/>
                </a:solidFill>
              </a:rPr>
              <a:t>LANGKAH 2:</a:t>
            </a:r>
            <a:br>
              <a:rPr lang="en" sz="2800" dirty="0">
                <a:solidFill>
                  <a:srgbClr val="EB8FD8"/>
                </a:solidFill>
              </a:rPr>
            </a:br>
            <a:r>
              <a:rPr lang="en" sz="2800" dirty="0">
                <a:solidFill>
                  <a:schemeClr val="bg2"/>
                </a:solidFill>
              </a:rPr>
              <a:t>Memasukan Nomer Sesi Kunjungan yang akan dipesan.</a:t>
            </a:r>
            <a:endParaRPr sz="2800" dirty="0">
              <a:solidFill>
                <a:schemeClr val="bg2"/>
              </a:solidFill>
            </a:endParaRPr>
          </a:p>
        </p:txBody>
      </p:sp>
      <p:grpSp>
        <p:nvGrpSpPr>
          <p:cNvPr id="516" name="Google Shape;516;p35"/>
          <p:cNvGrpSpPr/>
          <p:nvPr/>
        </p:nvGrpSpPr>
        <p:grpSpPr>
          <a:xfrm>
            <a:off x="6728934" y="873323"/>
            <a:ext cx="635280" cy="147600"/>
            <a:chOff x="2147366" y="4139382"/>
            <a:chExt cx="635280" cy="147600"/>
          </a:xfrm>
        </p:grpSpPr>
        <p:sp>
          <p:nvSpPr>
            <p:cNvPr id="517" name="Google Shape;517;p35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35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35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" name="Google Shape;520;p35"/>
          <p:cNvGrpSpPr/>
          <p:nvPr/>
        </p:nvGrpSpPr>
        <p:grpSpPr>
          <a:xfrm>
            <a:off x="780846" y="826284"/>
            <a:ext cx="635280" cy="147600"/>
            <a:chOff x="2147366" y="4139382"/>
            <a:chExt cx="635280" cy="147600"/>
          </a:xfrm>
        </p:grpSpPr>
        <p:sp>
          <p:nvSpPr>
            <p:cNvPr id="521" name="Google Shape;521;p35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35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35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213BBB1-BD1A-FEC7-235A-4CE0E76045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404" y="1119768"/>
            <a:ext cx="5556891" cy="22465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979747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96E7A19-3053-7A31-1D6F-886ECC1C84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4427" y="816848"/>
            <a:ext cx="4801016" cy="4785775"/>
          </a:xfrm>
          <a:prstGeom prst="rect">
            <a:avLst/>
          </a:prstGeom>
        </p:spPr>
      </p:pic>
      <p:sp>
        <p:nvSpPr>
          <p:cNvPr id="512" name="Google Shape;512;p35"/>
          <p:cNvSpPr/>
          <p:nvPr/>
        </p:nvSpPr>
        <p:spPr>
          <a:xfrm>
            <a:off x="627600" y="680400"/>
            <a:ext cx="5662500" cy="5297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35"/>
          <p:cNvSpPr txBox="1">
            <a:spLocks noGrp="1"/>
          </p:cNvSpPr>
          <p:nvPr>
            <p:ph type="title"/>
          </p:nvPr>
        </p:nvSpPr>
        <p:spPr>
          <a:xfrm>
            <a:off x="1024686" y="3176754"/>
            <a:ext cx="3336300" cy="20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en" sz="2800" dirty="0">
                <a:solidFill>
                  <a:srgbClr val="EB8FD8"/>
                </a:solidFill>
              </a:rPr>
              <a:t>LANGKAH 3:</a:t>
            </a:r>
            <a:br>
              <a:rPr lang="en" sz="2800" dirty="0">
                <a:solidFill>
                  <a:srgbClr val="EB8FD8"/>
                </a:solidFill>
              </a:rPr>
            </a:br>
            <a:r>
              <a:rPr lang="en" sz="2800" dirty="0">
                <a:solidFill>
                  <a:schemeClr val="bg2"/>
                </a:solidFill>
              </a:rPr>
              <a:t>Tiket akan berhasil dipesan jika nomer sesi yang dimasukan benar.</a:t>
            </a:r>
            <a:endParaRPr sz="2800" dirty="0">
              <a:solidFill>
                <a:schemeClr val="bg2"/>
              </a:solidFill>
            </a:endParaRPr>
          </a:p>
        </p:txBody>
      </p:sp>
      <p:grpSp>
        <p:nvGrpSpPr>
          <p:cNvPr id="516" name="Google Shape;516;p35"/>
          <p:cNvGrpSpPr/>
          <p:nvPr/>
        </p:nvGrpSpPr>
        <p:grpSpPr>
          <a:xfrm>
            <a:off x="6728934" y="873323"/>
            <a:ext cx="635280" cy="147600"/>
            <a:chOff x="2147366" y="4139382"/>
            <a:chExt cx="635280" cy="147600"/>
          </a:xfrm>
        </p:grpSpPr>
        <p:sp>
          <p:nvSpPr>
            <p:cNvPr id="517" name="Google Shape;517;p35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35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35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" name="Google Shape;520;p35"/>
          <p:cNvGrpSpPr/>
          <p:nvPr/>
        </p:nvGrpSpPr>
        <p:grpSpPr>
          <a:xfrm>
            <a:off x="780846" y="826284"/>
            <a:ext cx="635280" cy="147600"/>
            <a:chOff x="2147366" y="4139382"/>
            <a:chExt cx="635280" cy="147600"/>
          </a:xfrm>
        </p:grpSpPr>
        <p:sp>
          <p:nvSpPr>
            <p:cNvPr id="521" name="Google Shape;521;p35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35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35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F67B44A-D76E-D3EA-2E50-E8C9ED5444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600" y="1790612"/>
            <a:ext cx="5662500" cy="11781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19047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1"/>
          <p:cNvSpPr txBox="1">
            <a:spLocks noGrp="1"/>
          </p:cNvSpPr>
          <p:nvPr>
            <p:ph type="title"/>
          </p:nvPr>
        </p:nvSpPr>
        <p:spPr>
          <a:xfrm>
            <a:off x="3659300" y="2041675"/>
            <a:ext cx="67308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 dirty="0"/>
              <a:t>PEMBAHASAN PROSES PADA </a:t>
            </a:r>
            <a:r>
              <a:rPr lang="en" sz="5800" dirty="0">
                <a:solidFill>
                  <a:srgbClr val="EB8FD8"/>
                </a:solidFill>
              </a:rPr>
              <a:t>KODE PROGRAM</a:t>
            </a:r>
            <a:endParaRPr sz="6800" dirty="0">
              <a:solidFill>
                <a:srgbClr val="EB8FD8"/>
              </a:solidFill>
            </a:endParaRPr>
          </a:p>
        </p:txBody>
      </p:sp>
      <p:sp>
        <p:nvSpPr>
          <p:cNvPr id="459" name="Google Shape;459;p31"/>
          <p:cNvSpPr/>
          <p:nvPr/>
        </p:nvSpPr>
        <p:spPr>
          <a:xfrm>
            <a:off x="1663550" y="2130577"/>
            <a:ext cx="1858156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accent3"/>
              </a:solidFill>
              <a:latin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42"/>
          <p:cNvSpPr txBox="1">
            <a:spLocks noGrp="1"/>
          </p:cNvSpPr>
          <p:nvPr>
            <p:ph type="body" idx="1"/>
          </p:nvPr>
        </p:nvSpPr>
        <p:spPr>
          <a:xfrm>
            <a:off x="5323185" y="1390446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/>
              <a:t>Kode program yang </a:t>
            </a:r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menampung</a:t>
            </a:r>
            <a:r>
              <a:rPr lang="en-US" dirty="0"/>
              <a:t> data input yang </a:t>
            </a:r>
            <a:r>
              <a:rPr lang="en-US" dirty="0" err="1"/>
              <a:t>selanjutnya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dihubungkan</a:t>
            </a:r>
            <a:r>
              <a:rPr lang="en-US" dirty="0"/>
              <a:t> </a:t>
            </a:r>
            <a:r>
              <a:rPr lang="en-US" dirty="0" err="1"/>
              <a:t>tiap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program.Sebagai</a:t>
            </a:r>
            <a:r>
              <a:rPr lang="en-US" dirty="0"/>
              <a:t> </a:t>
            </a:r>
            <a:r>
              <a:rPr lang="en-US" dirty="0" err="1"/>
              <a:t>contoh</a:t>
            </a:r>
            <a:r>
              <a:rPr lang="en-US" dirty="0"/>
              <a:t> pada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dirty="0" err="1"/>
              <a:t>sesi</a:t>
            </a:r>
            <a:r>
              <a:rPr lang="en-US" dirty="0"/>
              <a:t>,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memasukan</a:t>
            </a:r>
            <a:r>
              <a:rPr lang="en-US" dirty="0"/>
              <a:t> </a:t>
            </a:r>
            <a:r>
              <a:rPr lang="en-US" dirty="0" err="1"/>
              <a:t>sesi</a:t>
            </a:r>
            <a:r>
              <a:rPr lang="en-US" dirty="0"/>
              <a:t> </a:t>
            </a:r>
            <a:r>
              <a:rPr lang="en-US" dirty="0" err="1"/>
              <a:t>selain</a:t>
            </a:r>
            <a:r>
              <a:rPr lang="en-US" dirty="0"/>
              <a:t> yang </a:t>
            </a:r>
            <a:r>
              <a:rPr lang="en-US" dirty="0" err="1"/>
              <a:t>terdaftar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langsung</a:t>
            </a:r>
            <a:r>
              <a:rPr lang="en-US" dirty="0"/>
              <a:t> </a:t>
            </a:r>
            <a:r>
              <a:rPr lang="en-US" dirty="0" err="1"/>
              <a:t>terhubung</a:t>
            </a:r>
            <a:r>
              <a:rPr lang="en-US" dirty="0"/>
              <a:t> pada </a:t>
            </a:r>
            <a:r>
              <a:rPr lang="en-US" dirty="0" err="1"/>
              <a:t>kode</a:t>
            </a:r>
            <a:r>
              <a:rPr lang="en-US" dirty="0"/>
              <a:t> program “</a:t>
            </a:r>
            <a:r>
              <a:rPr lang="en-US" dirty="0" err="1"/>
              <a:t>error_tkt</a:t>
            </a:r>
            <a:r>
              <a:rPr lang="en-US" dirty="0"/>
              <a:t>” dan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memunculkan</a:t>
            </a:r>
            <a:r>
              <a:rPr lang="en-US" dirty="0"/>
              <a:t> </a:t>
            </a:r>
            <a:r>
              <a:rPr lang="en-US" dirty="0" err="1"/>
              <a:t>keterangan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“NOMER YANG ANDA MASUKAN SALAH”.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2CE25C-9354-D08C-FC15-89C35FC14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390" y="621588"/>
            <a:ext cx="3200677" cy="524301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BCFF00-3EC9-666B-A881-F77AB27F7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6117" y="4616304"/>
            <a:ext cx="6378493" cy="70110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91</TotalTime>
  <Words>224</Words>
  <Application>Microsoft Office PowerPoint</Application>
  <PresentationFormat>Widescreen</PresentationFormat>
  <Paragraphs>20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Roboto Mono</vt:lpstr>
      <vt:lpstr>Roboto</vt:lpstr>
      <vt:lpstr>Calibri</vt:lpstr>
      <vt:lpstr>Aldrich</vt:lpstr>
      <vt:lpstr>Arial</vt:lpstr>
      <vt:lpstr>Abril Fatface</vt:lpstr>
      <vt:lpstr>SlidesMania</vt:lpstr>
      <vt:lpstr>PROGRAM PEMESANAN TIKET MUSEUM BASIS ASSEMBLY</vt:lpstr>
      <vt:lpstr>HELLO! I’m…</vt:lpstr>
      <vt:lpstr>TENTANG APLIKASI PEMESANAN TIKET</vt:lpstr>
      <vt:lpstr>DESIGN ATAU SKETSA APLIKASI PEMESANAN TIKET MUSEUM</vt:lpstr>
      <vt:lpstr>LANGKAH 1: Memasukan Data Diri Pemesan.</vt:lpstr>
      <vt:lpstr>LANGKAH 2: Memasukan Nomer Sesi Kunjungan yang akan dipesan.</vt:lpstr>
      <vt:lpstr>LANGKAH 3: Tiket akan berhasil dipesan jika nomer sesi yang dimasukan benar.</vt:lpstr>
      <vt:lpstr>PEMBAHASAN PROSES PADA KODE PROGRAM</vt:lpstr>
      <vt:lpstr>PowerPoint Presentation</vt:lpstr>
      <vt:lpstr>Pada kode program tersebut berfungsi untuk menyimpan data inputan saat pemesan memasukan nomer sesi yang dipesan.Selanjutnya akan dilakukan pemanggilan sesuai nomer sesi yang dimasukan.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PEMESANAN TIKET MUSEUM BASIS ASSEMBLY</dc:title>
  <dc:creator>acer</dc:creator>
  <cp:lastModifiedBy>hamna</cp:lastModifiedBy>
  <cp:revision>4</cp:revision>
  <dcterms:modified xsi:type="dcterms:W3CDTF">2023-01-05T13:17:39Z</dcterms:modified>
</cp:coreProperties>
</file>